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64" r:id="rId4"/>
    <p:sldId id="257" r:id="rId5"/>
    <p:sldId id="261" r:id="rId6"/>
    <p:sldId id="265" r:id="rId7"/>
    <p:sldId id="258" r:id="rId8"/>
    <p:sldId id="262" r:id="rId9"/>
    <p:sldId id="266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E7AE716-5ED3-432F-AC33-D82659E79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35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FD74D2D-4A7B-4CFA-B122-62D05BB7B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46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9EBEFDE-E0C6-4D29-8C17-C8733841A702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7D193E7-BEAB-47E0-8F34-48F68894EADD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0418CD3-7341-4F0B-97DD-1E00025705FA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D859667-37CE-4E20-BB2B-ABD024018810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10AF89A-989A-4C67-A6A6-C803D6C003FB}" type="slidenum">
              <a:rPr lang="zh-TW" altLang="en-US" sz="1200" smtClean="0"/>
              <a:pPr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C4684CE-1228-417E-83E5-4CB093EC289C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295B3A7-00CB-46F9-8748-25A9F721C195}" type="slidenum">
              <a:rPr lang="zh-TW" altLang="en-US" sz="1200" smtClean="0"/>
              <a:pPr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DE5F0D1-93C5-422A-B256-1B7A97579122}" type="slidenum">
              <a:rPr lang="zh-TW" altLang="en-US" sz="1200" smtClean="0"/>
              <a:pPr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1DE8B4D-4CB4-407D-9BE7-536E4CED67F8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+mn-cs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+mn-cs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+mn-cs"/>
              </a:rPr>
              <a:t>- Testimony Publication</a:t>
            </a:r>
            <a:endParaRPr lang="zh-CN" altLang="en-US" sz="1200">
              <a:ea typeface="SimSun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336518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42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+mn-cs"/>
              </a:rPr>
              <a:t>迦福市基督徒聚會</a:t>
            </a:r>
            <a:endParaRPr lang="zh-CN" altLang="en-US" sz="1200" dirty="0">
              <a:ea typeface="SimSun" pitchFamily="2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  <a:cs typeface="+mn-cs"/>
              </a:rPr>
              <a:t>- Testimony Publication</a:t>
            </a:r>
            <a:endParaRPr lang="zh-CN" altLang="en-US" sz="1200" dirty="0">
              <a:ea typeface="SimSun" pitchFamily="2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我晝夜常思念祢的愛，耶穌！ </a:t>
            </a:r>
          </a:p>
          <a:p>
            <a:pPr algn="ctr" eaLnBrk="1" hangingPunct="1"/>
            <a:r>
              <a:rPr lang="en-US" altLang="zh-TW" sz="2800" dirty="0"/>
              <a:t>Day and night do I think of Thy love, O Lord,</a:t>
            </a:r>
          </a:p>
          <a:p>
            <a:pPr algn="ctr" eaLnBrk="1" hangingPunct="1"/>
            <a:r>
              <a:rPr lang="zh-TW" altLang="en-US" dirty="0"/>
              <a:t>不能測長闊與高深；</a:t>
            </a:r>
          </a:p>
          <a:p>
            <a:pPr algn="ctr" eaLnBrk="1" hangingPunct="1"/>
            <a:r>
              <a:rPr lang="en-US" altLang="zh-TW" sz="2800" dirty="0"/>
              <a:t>Its height and its depth - O how great!</a:t>
            </a:r>
          </a:p>
          <a:p>
            <a:pPr algn="ctr" eaLnBrk="1" hangingPunct="1"/>
            <a:r>
              <a:rPr lang="zh-TW" altLang="en-US" dirty="0"/>
              <a:t>如瀑布從高處澆下來，耶穌！ </a:t>
            </a:r>
          </a:p>
          <a:p>
            <a:pPr algn="ctr" eaLnBrk="1" hangingPunct="1"/>
            <a:r>
              <a:rPr lang="en-US" altLang="zh-TW" sz="2800" dirty="0"/>
              <a:t>Pouring down like a great waterfall, O Lord,</a:t>
            </a:r>
          </a:p>
          <a:p>
            <a:pPr algn="ctr" eaLnBrk="1" hangingPunct="1"/>
            <a:r>
              <a:rPr lang="zh-TW" altLang="en-US" dirty="0"/>
              <a:t>使我心快樂頌主恩。</a:t>
            </a:r>
          </a:p>
          <a:p>
            <a:pPr algn="ctr" eaLnBrk="1" hangingPunct="1"/>
            <a:r>
              <a:rPr lang="en-US" altLang="zh-TW" sz="2800" dirty="0"/>
              <a:t>Thy love doth my being elate.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226</a:t>
            </a: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思念主愛</a:t>
            </a:r>
            <a:br>
              <a:rPr lang="en-US" altLang="zh-CN" sz="2800" b="1" dirty="0"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THY LOVE, O LORD </a:t>
            </a:r>
            <a:r>
              <a:rPr lang="en-US" altLang="zh-TW" sz="2400" dirty="0">
                <a:latin typeface="Arial Narrow" panose="020B0606020202030204" pitchFamily="34" charset="0"/>
                <a:ea typeface="新細明體" pitchFamily="18" charset="-120"/>
              </a:rPr>
              <a:t>(1/</a:t>
            </a:r>
            <a:r>
              <a:rPr lang="en-US" altLang="zh-CN" sz="2400" dirty="0">
                <a:latin typeface="Arial Narrow" panose="020B0606020202030204" pitchFamily="34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 Narrow" panose="020B0606020202030204" pitchFamily="34" charset="0"/>
                <a:ea typeface="新細明體" pitchFamily="18" charset="-120"/>
              </a:rPr>
              <a:t>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祢因愛成肉身來此世，耶穌！ </a:t>
            </a:r>
          </a:p>
          <a:p>
            <a:pPr algn="ctr" eaLnBrk="1" hangingPunct="1"/>
            <a:r>
              <a:rPr lang="en-US" altLang="zh-TW" sz="2800" dirty="0"/>
              <a:t>Thou didst come down from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for love’s sake, O Lord,</a:t>
            </a:r>
          </a:p>
          <a:p>
            <a:pPr algn="ctr" eaLnBrk="1" hangingPunct="1"/>
            <a:r>
              <a:rPr lang="zh-TW" altLang="en-US" dirty="0"/>
              <a:t>捨棄祢榮光大寶座；</a:t>
            </a:r>
          </a:p>
          <a:p>
            <a:pPr algn="ctr" eaLnBrk="1" hangingPunct="1"/>
            <a:r>
              <a:rPr lang="en-US" altLang="zh-TW" sz="2800" dirty="0"/>
              <a:t>Forsaking Thy glory and Thy throne.</a:t>
            </a:r>
          </a:p>
          <a:p>
            <a:pPr algn="ctr" eaLnBrk="1" hangingPunct="1"/>
            <a:r>
              <a:rPr lang="zh-TW" altLang="en-US" dirty="0"/>
              <a:t>竟生在律法下為人子，耶穌！ </a:t>
            </a:r>
          </a:p>
          <a:p>
            <a:pPr algn="ctr" eaLnBrk="1" hangingPunct="1"/>
            <a:r>
              <a:rPr lang="en-US" altLang="zh-TW" sz="2800" dirty="0"/>
              <a:t>Thou </a:t>
            </a:r>
            <a:r>
              <a:rPr lang="en-US" altLang="zh-TW" sz="2800" dirty="0" err="1"/>
              <a:t>wast</a:t>
            </a:r>
            <a:r>
              <a:rPr lang="en-US" altLang="zh-TW" sz="2800" dirty="0"/>
              <a:t> born Son of Man under law, O Lord,</a:t>
            </a:r>
          </a:p>
          <a:p>
            <a:pPr algn="ctr" eaLnBrk="1" hangingPunct="1"/>
            <a:r>
              <a:rPr lang="zh-TW" altLang="en-US" dirty="0"/>
              <a:t>甘心受貧寒無枕所。</a:t>
            </a:r>
          </a:p>
          <a:p>
            <a:pPr algn="ctr" eaLnBrk="1" hangingPunct="1"/>
            <a:r>
              <a:rPr lang="en-US" altLang="zh-TW" sz="2800" dirty="0"/>
              <a:t>Without any wealth called Thine own.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我的愛都澆奠祢腳前，耶穌！</a:t>
            </a:r>
          </a:p>
          <a:p>
            <a:pPr algn="ctr" eaLnBrk="1" hangingPunct="1"/>
            <a:r>
              <a:rPr lang="en-US" altLang="zh-TW" sz="2800" dirty="0"/>
              <a:t>All my love is poured out at Thy feet, O Lord,</a:t>
            </a:r>
          </a:p>
          <a:p>
            <a:pPr algn="ctr" eaLnBrk="1" hangingPunct="1"/>
            <a:r>
              <a:rPr lang="zh-TW" altLang="en-US" dirty="0"/>
              <a:t>因祢比萬有滿我意；</a:t>
            </a:r>
          </a:p>
          <a:p>
            <a:pPr algn="ctr" eaLnBrk="1" hangingPunct="1"/>
            <a:r>
              <a:rPr lang="en-US" altLang="zh-TW" sz="2800" dirty="0"/>
              <a:t>None can satisfy my heart so well,</a:t>
            </a:r>
          </a:p>
          <a:p>
            <a:pPr algn="ctr" eaLnBrk="1" hangingPunct="1"/>
            <a:r>
              <a:rPr lang="zh-TW" altLang="en-US" dirty="0"/>
              <a:t>祢到底又盡美又盡善，耶穌！ </a:t>
            </a:r>
          </a:p>
          <a:p>
            <a:pPr algn="ctr" eaLnBrk="1" hangingPunct="1"/>
            <a:r>
              <a:rPr lang="en-US" altLang="zh-TW" sz="2800" dirty="0"/>
              <a:t>Most delightful and precious art Thou, O Lord.</a:t>
            </a:r>
          </a:p>
          <a:p>
            <a:pPr algn="ctr" eaLnBrk="1" hangingPunct="1"/>
            <a:r>
              <a:rPr lang="zh-TW" altLang="en-US" dirty="0"/>
              <a:t>我心歡喜住祢懷裏。</a:t>
            </a:r>
          </a:p>
          <a:p>
            <a:pPr algn="ctr" eaLnBrk="1" hangingPunct="1"/>
            <a:r>
              <a:rPr lang="en-US" altLang="zh-TW" sz="2800" dirty="0"/>
              <a:t>I love in Thy bosom to dwell.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祢的愛如筵席氣味香，耶穌！ </a:t>
            </a:r>
          </a:p>
          <a:p>
            <a:pPr algn="ctr" eaLnBrk="1" hangingPunct="1"/>
            <a:r>
              <a:rPr lang="en-US" altLang="zh-TW" sz="2800" dirty="0"/>
              <a:t>Like a savory feast is Thy love, O Lord,</a:t>
            </a:r>
          </a:p>
          <a:p>
            <a:pPr algn="ctr" eaLnBrk="1" hangingPunct="1"/>
            <a:r>
              <a:rPr lang="zh-TW" altLang="en-US" dirty="0"/>
              <a:t>讓我蒙恩人來飽嘗；</a:t>
            </a:r>
          </a:p>
          <a:p>
            <a:pPr algn="ctr" eaLnBrk="1" hangingPunct="1"/>
            <a:r>
              <a:rPr lang="en-US" altLang="zh-TW" sz="2800" dirty="0"/>
              <a:t>My whole being to satisfy.</a:t>
            </a:r>
          </a:p>
          <a:p>
            <a:pPr algn="ctr" eaLnBrk="1" hangingPunct="1"/>
            <a:r>
              <a:rPr lang="zh-TW" altLang="en-US" dirty="0"/>
              <a:t>多虧祢在十架代死亡，耶穌！ </a:t>
            </a:r>
          </a:p>
          <a:p>
            <a:pPr algn="ctr" eaLnBrk="1" hangingPunct="1"/>
            <a:r>
              <a:rPr lang="en-US" altLang="zh-TW" sz="2800" dirty="0"/>
              <a:t>How I thank Thee for taking my place, O Lord,</a:t>
            </a:r>
          </a:p>
          <a:p>
            <a:pPr algn="ctr" eaLnBrk="1" hangingPunct="1"/>
            <a:r>
              <a:rPr lang="zh-TW" altLang="en-US" dirty="0"/>
              <a:t>甘願被咒詛掛架上。</a:t>
            </a:r>
          </a:p>
          <a:p>
            <a:pPr algn="ctr" eaLnBrk="1" hangingPunct="1"/>
            <a:r>
              <a:rPr lang="en-US" altLang="zh-TW" sz="2800" dirty="0"/>
              <a:t>To endure the cross and to die.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救贖我出死亡脫罪惡，耶穌！ </a:t>
            </a:r>
          </a:p>
          <a:p>
            <a:pPr algn="ctr" eaLnBrk="1" hangingPunct="1"/>
            <a:r>
              <a:rPr lang="en-US" altLang="zh-TW" sz="2800" dirty="0"/>
              <a:t>Thou hast rescued me from sin and death, O Lord,</a:t>
            </a:r>
          </a:p>
          <a:p>
            <a:pPr algn="ctr" eaLnBrk="1" hangingPunct="1"/>
            <a:r>
              <a:rPr lang="zh-TW" altLang="en-US" dirty="0"/>
              <a:t>祢血洗淨我白如雪；</a:t>
            </a:r>
          </a:p>
          <a:p>
            <a:pPr algn="ctr" eaLnBrk="1" hangingPunct="1"/>
            <a:r>
              <a:rPr lang="en-US" altLang="zh-TW" sz="2800" dirty="0"/>
              <a:t>Thy blood washed my heart white as snow.</a:t>
            </a:r>
          </a:p>
          <a:p>
            <a:pPr algn="ctr" eaLnBrk="1" hangingPunct="1"/>
            <a:r>
              <a:rPr lang="zh-TW" altLang="en-US" dirty="0"/>
              <a:t>又差遣保惠師訓誨我，耶穌！ </a:t>
            </a:r>
          </a:p>
          <a:p>
            <a:pPr algn="ctr" eaLnBrk="1" hangingPunct="1"/>
            <a:r>
              <a:rPr lang="en-US" altLang="zh-TW" sz="2800" dirty="0"/>
              <a:t>Thou hast sent Thy Spirit to help me, O Lord,</a:t>
            </a:r>
          </a:p>
          <a:p>
            <a:pPr algn="ctr" eaLnBrk="1" hangingPunct="1"/>
            <a:r>
              <a:rPr lang="zh-TW" altLang="en-US" dirty="0"/>
              <a:t>行事得蒙主常喜悅。</a:t>
            </a:r>
          </a:p>
          <a:p>
            <a:pPr algn="ctr" eaLnBrk="1" hangingPunct="1"/>
            <a:r>
              <a:rPr lang="en-US" altLang="zh-TW" sz="2800" dirty="0"/>
              <a:t>That I might please Thee here below.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我的愛都澆奠祢腳前，耶穌！</a:t>
            </a:r>
          </a:p>
          <a:p>
            <a:pPr algn="ctr" eaLnBrk="1" hangingPunct="1"/>
            <a:r>
              <a:rPr lang="en-US" altLang="zh-TW" sz="2800" dirty="0"/>
              <a:t>All my love is poured out at Thy feet, O Lord,</a:t>
            </a:r>
          </a:p>
          <a:p>
            <a:pPr algn="ctr" eaLnBrk="1" hangingPunct="1"/>
            <a:r>
              <a:rPr lang="zh-TW" altLang="en-US" dirty="0"/>
              <a:t>因祢比萬有滿我意；</a:t>
            </a:r>
          </a:p>
          <a:p>
            <a:pPr algn="ctr" eaLnBrk="1" hangingPunct="1"/>
            <a:r>
              <a:rPr lang="en-US" altLang="zh-TW" sz="2800" dirty="0"/>
              <a:t>None can satisfy my heart so well,</a:t>
            </a:r>
          </a:p>
          <a:p>
            <a:pPr algn="ctr" eaLnBrk="1" hangingPunct="1"/>
            <a:r>
              <a:rPr lang="zh-TW" altLang="en-US" dirty="0"/>
              <a:t>祢到底又盡美又盡善，耶穌！ </a:t>
            </a:r>
          </a:p>
          <a:p>
            <a:pPr algn="ctr" eaLnBrk="1" hangingPunct="1"/>
            <a:r>
              <a:rPr lang="en-US" altLang="zh-TW" sz="2800" dirty="0"/>
              <a:t>Most delightful and precious art Thou, O Lord.</a:t>
            </a:r>
          </a:p>
          <a:p>
            <a:pPr algn="ctr" eaLnBrk="1" hangingPunct="1"/>
            <a:r>
              <a:rPr lang="zh-TW" altLang="en-US" dirty="0"/>
              <a:t>我心歡喜住祢懷裏。</a:t>
            </a:r>
          </a:p>
          <a:p>
            <a:pPr algn="ctr" eaLnBrk="1" hangingPunct="1"/>
            <a:r>
              <a:rPr lang="en-US" altLang="zh-TW" sz="2800" dirty="0"/>
              <a:t>I love in Thy bosom to dwell.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我晝夜常羡慕祢的家，耶穌！ </a:t>
            </a:r>
          </a:p>
          <a:p>
            <a:pPr algn="ctr" eaLnBrk="1" hangingPunct="1"/>
            <a:r>
              <a:rPr lang="en-US" altLang="zh-TW" sz="2800" dirty="0"/>
              <a:t>Day and night do I long for Thy home, O Lord,</a:t>
            </a:r>
          </a:p>
          <a:p>
            <a:pPr algn="ctr" eaLnBrk="1" hangingPunct="1"/>
            <a:r>
              <a:rPr lang="zh-TW" altLang="en-US" dirty="0"/>
              <a:t>在天為聖徒備安宅；</a:t>
            </a:r>
          </a:p>
          <a:p>
            <a:pPr algn="ctr" eaLnBrk="1" hangingPunct="1"/>
            <a:r>
              <a:rPr lang="en-US" altLang="zh-TW" sz="2800" dirty="0"/>
              <a:t>That Thou art preparing for me.</a:t>
            </a:r>
          </a:p>
          <a:p>
            <a:pPr algn="ctr" eaLnBrk="1" hangingPunct="1"/>
            <a:r>
              <a:rPr lang="zh-TW" altLang="en-US" dirty="0"/>
              <a:t>黃金街碧玉城樂無涯，耶穌！ </a:t>
            </a:r>
          </a:p>
          <a:p>
            <a:pPr algn="ctr" eaLnBrk="1" hangingPunct="1"/>
            <a:r>
              <a:rPr lang="en-US" altLang="zh-TW" sz="2800" dirty="0"/>
              <a:t>O what joy to walk on streets of gold, O Lord,</a:t>
            </a:r>
          </a:p>
          <a:p>
            <a:pPr algn="ctr" eaLnBrk="1" hangingPunct="1"/>
            <a:r>
              <a:rPr lang="zh-TW" altLang="en-US" dirty="0"/>
              <a:t>不再有痛苦與悲哀。</a:t>
            </a:r>
          </a:p>
          <a:p>
            <a:pPr algn="ctr" eaLnBrk="1" hangingPunct="1"/>
            <a:r>
              <a:rPr lang="en-US" altLang="zh-TW" sz="2800" dirty="0"/>
              <a:t>No more pain and tears will I see.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得常在祢恩惠慈愛中，耶穌！ </a:t>
            </a:r>
          </a:p>
          <a:p>
            <a:pPr algn="ctr" eaLnBrk="1" hangingPunct="1"/>
            <a:r>
              <a:rPr lang="en-US" altLang="zh-TW" sz="2800" dirty="0"/>
              <a:t>To abide in Thy grace and Thy love, O Lord,</a:t>
            </a:r>
          </a:p>
          <a:p>
            <a:pPr algn="ctr" eaLnBrk="1" hangingPunct="1"/>
            <a:r>
              <a:rPr lang="zh-TW" altLang="en-US" dirty="0"/>
              <a:t>諸天所有福難較量；</a:t>
            </a:r>
          </a:p>
          <a:p>
            <a:pPr algn="ctr" eaLnBrk="1" hangingPunct="1"/>
            <a:r>
              <a:rPr lang="en-US" altLang="zh-TW" sz="2800" dirty="0"/>
              <a:t>What blessing divine beyond compare!</a:t>
            </a:r>
          </a:p>
          <a:p>
            <a:pPr algn="ctr" eaLnBrk="1" hangingPunct="1"/>
            <a:r>
              <a:rPr lang="zh-TW" altLang="en-US" dirty="0"/>
              <a:t>祢的愛至永遠不變更，耶穌！ </a:t>
            </a:r>
          </a:p>
          <a:p>
            <a:pPr algn="ctr" eaLnBrk="1" hangingPunct="1"/>
            <a:r>
              <a:rPr lang="en-US" altLang="zh-TW" sz="2800" dirty="0"/>
              <a:t>For Thy love is the same to the end, O Lord,</a:t>
            </a:r>
          </a:p>
          <a:p>
            <a:pPr algn="ctr" eaLnBrk="1" hangingPunct="1"/>
            <a:r>
              <a:rPr lang="zh-TW" altLang="en-US" dirty="0"/>
              <a:t>榮耀圍繞我成光浪。</a:t>
            </a:r>
          </a:p>
          <a:p>
            <a:pPr algn="ctr" eaLnBrk="1" hangingPunct="1"/>
            <a:r>
              <a:rPr lang="en-US" altLang="zh-TW" sz="2800" dirty="0"/>
              <a:t>Thy glory is seen everywhere.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我的愛都澆奠祢腳前，耶穌！</a:t>
            </a:r>
          </a:p>
          <a:p>
            <a:pPr algn="ctr" eaLnBrk="1" hangingPunct="1"/>
            <a:r>
              <a:rPr lang="en-US" altLang="zh-TW" sz="2800" dirty="0"/>
              <a:t>All my love is poured out at Thy feet, O Lord,</a:t>
            </a:r>
          </a:p>
          <a:p>
            <a:pPr algn="ctr" eaLnBrk="1" hangingPunct="1"/>
            <a:r>
              <a:rPr lang="zh-TW" altLang="en-US" dirty="0"/>
              <a:t>因祢比萬有滿我意；</a:t>
            </a:r>
          </a:p>
          <a:p>
            <a:pPr algn="ctr" eaLnBrk="1" hangingPunct="1"/>
            <a:r>
              <a:rPr lang="en-US" altLang="zh-TW" sz="2800" dirty="0"/>
              <a:t>None can satisfy my heart so well,</a:t>
            </a:r>
          </a:p>
          <a:p>
            <a:pPr algn="ctr" eaLnBrk="1" hangingPunct="1"/>
            <a:r>
              <a:rPr lang="zh-TW" altLang="en-US" dirty="0"/>
              <a:t>祢到底又盡美又盡善，耶穌！ </a:t>
            </a:r>
          </a:p>
          <a:p>
            <a:pPr algn="ctr" eaLnBrk="1" hangingPunct="1"/>
            <a:r>
              <a:rPr lang="en-US" altLang="zh-TW" sz="2800" dirty="0"/>
              <a:t>Most delightful and precious art Thou, O Lord.</a:t>
            </a:r>
          </a:p>
          <a:p>
            <a:pPr algn="ctr" eaLnBrk="1" hangingPunct="1"/>
            <a:r>
              <a:rPr lang="zh-TW" altLang="en-US" dirty="0"/>
              <a:t>我心歡喜住祢懷裏。</a:t>
            </a:r>
          </a:p>
          <a:p>
            <a:pPr algn="ctr" eaLnBrk="1" hangingPunct="1"/>
            <a:r>
              <a:rPr lang="en-US" altLang="zh-TW" sz="2800" dirty="0"/>
              <a:t>I love in Thy bosom to dwell.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601</TotalTime>
  <Words>753</Words>
  <Application>Microsoft Office PowerPoint</Application>
  <PresentationFormat>On-screen Show (16:9)</PresentationFormat>
  <Paragraphs>90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宋体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H226  思念主愛 THY LOVE, O LORD (1/3)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57</cp:revision>
  <dcterms:created xsi:type="dcterms:W3CDTF">2001-04-19T19:07:54Z</dcterms:created>
  <dcterms:modified xsi:type="dcterms:W3CDTF">2017-08-05T13:33:43Z</dcterms:modified>
</cp:coreProperties>
</file>